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59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3D2258-D092-8ABB-C7E2-75AEA0EB3C9E}" v="22" dt="2024-11-04T17:23:51.3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3D3D2258-D092-8ABB-C7E2-75AEA0EB3C9E}"/>
    <pc:docChg chg="addSld">
      <pc:chgData name="" userId="" providerId="" clId="Web-{3D3D2258-D092-8ABB-C7E2-75AEA0EB3C9E}" dt="2024-11-04T17:21:22.544" v="0"/>
      <pc:docMkLst>
        <pc:docMk/>
      </pc:docMkLst>
      <pc:sldChg chg="add">
        <pc:chgData name="" userId="" providerId="" clId="Web-{3D3D2258-D092-8ABB-C7E2-75AEA0EB3C9E}" dt="2024-11-04T17:21:22.544" v="0"/>
        <pc:sldMkLst>
          <pc:docMk/>
          <pc:sldMk cId="3548125328" sldId="593"/>
        </pc:sldMkLst>
      </pc:sldChg>
    </pc:docChg>
  </pc:docChgLst>
  <pc:docChgLst>
    <pc:chgData name="Allison Hannel" userId="S::ahannel@kab.org::5fc553e7-3d1c-46c0-95d6-8c1a424ffd75" providerId="AD" clId="Web-{3D3D2258-D092-8ABB-C7E2-75AEA0EB3C9E}"/>
    <pc:docChg chg="delSld modSld">
      <pc:chgData name="Allison Hannel" userId="S::ahannel@kab.org::5fc553e7-3d1c-46c0-95d6-8c1a424ffd75" providerId="AD" clId="Web-{3D3D2258-D092-8ABB-C7E2-75AEA0EB3C9E}" dt="2024-11-04T17:23:51.358" v="19"/>
      <pc:docMkLst>
        <pc:docMk/>
      </pc:docMkLst>
      <pc:sldChg chg="del">
        <pc:chgData name="Allison Hannel" userId="S::ahannel@kab.org::5fc553e7-3d1c-46c0-95d6-8c1a424ffd75" providerId="AD" clId="Web-{3D3D2258-D092-8ABB-C7E2-75AEA0EB3C9E}" dt="2024-11-04T17:21:28.357" v="0"/>
        <pc:sldMkLst>
          <pc:docMk/>
          <pc:sldMk cId="109857222" sldId="256"/>
        </pc:sldMkLst>
      </pc:sldChg>
      <pc:sldChg chg="addSp modSp">
        <pc:chgData name="Allison Hannel" userId="S::ahannel@kab.org::5fc553e7-3d1c-46c0-95d6-8c1a424ffd75" providerId="AD" clId="Web-{3D3D2258-D092-8ABB-C7E2-75AEA0EB3C9E}" dt="2024-11-04T17:23:51.358" v="19"/>
        <pc:sldMkLst>
          <pc:docMk/>
          <pc:sldMk cId="3548125328" sldId="593"/>
        </pc:sldMkLst>
        <pc:spChg chg="mod">
          <ac:chgData name="Allison Hannel" userId="S::ahannel@kab.org::5fc553e7-3d1c-46c0-95d6-8c1a424ffd75" providerId="AD" clId="Web-{3D3D2258-D092-8ABB-C7E2-75AEA0EB3C9E}" dt="2024-11-04T17:23:51.342" v="18"/>
          <ac:spMkLst>
            <pc:docMk/>
            <pc:sldMk cId="3548125328" sldId="593"/>
            <ac:spMk id="2" creationId="{D6670196-C811-1760-D03A-F2ACF4446D5C}"/>
          </ac:spMkLst>
        </pc:spChg>
        <pc:spChg chg="mod">
          <ac:chgData name="Allison Hannel" userId="S::ahannel@kab.org::5fc553e7-3d1c-46c0-95d6-8c1a424ffd75" providerId="AD" clId="Web-{3D3D2258-D092-8ABB-C7E2-75AEA0EB3C9E}" dt="2024-11-04T17:23:51.358" v="19"/>
          <ac:spMkLst>
            <pc:docMk/>
            <pc:sldMk cId="3548125328" sldId="593"/>
            <ac:spMk id="7" creationId="{4719BFC7-269D-BEE2-EB5B-BCDA74438E1B}"/>
          </ac:spMkLst>
        </pc:spChg>
        <pc:picChg chg="add mod">
          <ac:chgData name="Allison Hannel" userId="S::ahannel@kab.org::5fc553e7-3d1c-46c0-95d6-8c1a424ffd75" providerId="AD" clId="Web-{3D3D2258-D092-8ABB-C7E2-75AEA0EB3C9E}" dt="2024-11-04T17:23:23.936" v="14" actId="1076"/>
          <ac:picMkLst>
            <pc:docMk/>
            <pc:sldMk cId="3548125328" sldId="593"/>
            <ac:picMk id="3" creationId="{8A66975F-ED06-AA1A-D45F-ED38FCE4B4F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70196-C811-1760-D03A-F2ACF4446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368" y="378940"/>
            <a:ext cx="5764252" cy="170824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rgbClr val="E65A47"/>
                </a:solidFill>
                <a:latin typeface="Calibri"/>
                <a:ea typeface="+mj-lt"/>
                <a:cs typeface="Calibri"/>
              </a:rPr>
              <a:t>Join the Greatest American Cleanup</a:t>
            </a:r>
            <a:br>
              <a:rPr lang="en-US" b="1" dirty="0">
                <a:latin typeface="Calibri"/>
                <a:cs typeface="Calibri"/>
              </a:rPr>
            </a:br>
            <a:endParaRPr lang="en-US" sz="4800" b="1">
              <a:solidFill>
                <a:srgbClr val="002060"/>
              </a:solidFill>
              <a:latin typeface="Calibri"/>
              <a:cs typeface="Calibri"/>
            </a:endParaRPr>
          </a:p>
        </p:txBody>
      </p:sp>
      <p:pic>
        <p:nvPicPr>
          <p:cNvPr id="6" name="Picture Placeholder 5" descr="A group of people in a parade&#10;&#10;Description automatically generated">
            <a:extLst>
              <a:ext uri="{FF2B5EF4-FFF2-40B4-BE49-F238E27FC236}">
                <a16:creationId xmlns:a16="http://schemas.microsoft.com/office/drawing/2014/main" id="{8F8A5A35-AF27-00D3-FADA-69555C64659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6" r="4" b="4"/>
          <a:stretch/>
        </p:blipFill>
        <p:spPr>
          <a:xfrm>
            <a:off x="6294922" y="-314291"/>
            <a:ext cx="5897079" cy="7593703"/>
          </a:xfrm>
          <a:prstGeom prst="rect">
            <a:avLst/>
          </a:prstGeom>
          <a:effectLst/>
        </p:spPr>
      </p:pic>
      <p:sp>
        <p:nvSpPr>
          <p:cNvPr id="7" name="Text Placeholder 18">
            <a:extLst>
              <a:ext uri="{FF2B5EF4-FFF2-40B4-BE49-F238E27FC236}">
                <a16:creationId xmlns:a16="http://schemas.microsoft.com/office/drawing/2014/main" id="{4719BFC7-269D-BEE2-EB5B-BCDA74438E1B}"/>
              </a:ext>
            </a:extLst>
          </p:cNvPr>
          <p:cNvSpPr txBox="1">
            <a:spLocks/>
          </p:cNvSpPr>
          <p:nvPr/>
        </p:nvSpPr>
        <p:spPr>
          <a:xfrm>
            <a:off x="328367" y="1372582"/>
            <a:ext cx="5767633" cy="12602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999"/>
              </a:lnSpc>
              <a:spcBef>
                <a:spcPts val="0"/>
              </a:spcBef>
              <a:buNone/>
            </a:pPr>
            <a:r>
              <a:rPr lang="en-US" sz="2000" i="1" kern="0" dirty="0">
                <a:solidFill>
                  <a:srgbClr val="002060"/>
                </a:solidFill>
                <a:latin typeface="Calibri"/>
                <a:ea typeface="+mn-lt"/>
                <a:cs typeface="Calibri"/>
              </a:rPr>
              <a:t>Join us to help pick up 25 billion pieces of litter and beautify 25,000 communities across America in time for her 250th Birthday on July 4, 2026</a:t>
            </a:r>
            <a:endParaRPr lang="en-US" i="1">
              <a:solidFill>
                <a:srgbClr val="002060"/>
              </a:solidFill>
              <a:latin typeface="Calibri"/>
              <a:ea typeface="+mn-lt"/>
              <a:cs typeface="Calibri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kern="100">
              <a:latin typeface="Calibri"/>
              <a:ea typeface="Aptos" panose="020B0004020202020204" pitchFamily="34" charset="0"/>
              <a:cs typeface="Calibri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kern="100" dirty="0">
              <a:effectLst/>
              <a:latin typeface="Calibri"/>
              <a:ea typeface="Aptos" panose="020B0004020202020204" pitchFamily="34" charset="0"/>
              <a:cs typeface="Calibri"/>
            </a:endParaRPr>
          </a:p>
        </p:txBody>
      </p:sp>
      <p:pic>
        <p:nvPicPr>
          <p:cNvPr id="3" name="Picture 2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8A66975F-ED06-AA1A-D45F-ED38FCE4B4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558" y="2756078"/>
            <a:ext cx="3470857" cy="347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125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b013def2-7379-4742-91d5-07a59ff1893e" xsi:nil="true"/>
    <TaxCatchAll xmlns="aa1a8775-afd6-4f58-aa76-88e769c54588" xsi:nil="true"/>
    <lcf76f155ced4ddcb4097134ff3c332f xmlns="b013def2-7379-4742-91d5-07a59ff1893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83AB18FE841E488CF1813C4CC284BE" ma:contentTypeVersion="19" ma:contentTypeDescription="Create a new document." ma:contentTypeScope="" ma:versionID="8db7e4eeb80845e468e8d2010356f7a7">
  <xsd:schema xmlns:xsd="http://www.w3.org/2001/XMLSchema" xmlns:xs="http://www.w3.org/2001/XMLSchema" xmlns:p="http://schemas.microsoft.com/office/2006/metadata/properties" xmlns:ns2="b013def2-7379-4742-91d5-07a59ff1893e" xmlns:ns3="aa1a8775-afd6-4f58-aa76-88e769c54588" targetNamespace="http://schemas.microsoft.com/office/2006/metadata/properties" ma:root="true" ma:fieldsID="7fed3e6987252f50c019c3f56413396c" ns2:_="" ns3:_="">
    <xsd:import namespace="b013def2-7379-4742-91d5-07a59ff1893e"/>
    <xsd:import namespace="aa1a8775-afd6-4f58-aa76-88e769c545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_Flow_SignoffStatu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13def2-7379-4742-91d5-07a59ff189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_Flow_SignoffStatus" ma:index="18" nillable="true" ma:displayName="Sign-off status" ma:internalName="_x0024_Resources_x003a_core_x002c_Signoff_Status_x003b_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5fc1c4c-59d3-4be6-bb4b-3744deb48c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1a8775-afd6-4f58-aa76-88e769c54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c189fb2-fb77-42e0-a185-d83b25592827}" ma:internalName="TaxCatchAll" ma:showField="CatchAllData" ma:web="aa1a8775-afd6-4f58-aa76-88e769c545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4A18CC-348A-415D-B4AC-243619038B35}">
  <ds:schemaRefs>
    <ds:schemaRef ds:uri="http://schemas.microsoft.com/office/2006/metadata/properties"/>
    <ds:schemaRef ds:uri="http://schemas.microsoft.com/office/infopath/2007/PartnerControls"/>
    <ds:schemaRef ds:uri="b013def2-7379-4742-91d5-07a59ff1893e"/>
    <ds:schemaRef ds:uri="aa1a8775-afd6-4f58-aa76-88e769c54588"/>
  </ds:schemaRefs>
</ds:datastoreItem>
</file>

<file path=customXml/itemProps2.xml><?xml version="1.0" encoding="utf-8"?>
<ds:datastoreItem xmlns:ds="http://schemas.openxmlformats.org/officeDocument/2006/customXml" ds:itemID="{68C04257-BB0D-460B-8E84-951CF93D66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13def2-7379-4742-91d5-07a59ff1893e"/>
    <ds:schemaRef ds:uri="aa1a8775-afd6-4f58-aa76-88e769c54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43D1EF8-60BA-402D-896F-AE3AE59B89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Join the Greatest American Cleanup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16</cp:revision>
  <dcterms:created xsi:type="dcterms:W3CDTF">2024-11-04T17:21:18Z</dcterms:created>
  <dcterms:modified xsi:type="dcterms:W3CDTF">2024-11-04T17:23:55Z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0x010100D083AB18FE841E488CF1813C4CC284BE</vt:lpwstr>
  </property>
  <property fmtid="{D5CDD505-2E9C-101B-9397-08002B2CF9AE}" pid="3" name="MediaServiceImageTags">
    <vt:lpwstr/>
  </property>
</Properties>
</file>